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88"/>
    </p:cViewPr>
  </p:sorterViewPr>
  <p:notesViewPr>
    <p:cSldViewPr>
      <p:cViewPr varScale="1">
        <p:scale>
          <a:sx n="68" d="100"/>
          <a:sy n="68" d="100"/>
        </p:scale>
        <p:origin x="-258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F3D7B-287D-4553-9176-EB486C447EE0}" type="datetimeFigureOut">
              <a:rPr lang="tr-TR" smtClean="0"/>
              <a:t>12.06.2022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BBF68-6AB8-46AA-B528-02DBD0D305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85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F2D0-0C57-41B6-B89E-19B8873D3F62}" type="datetime1">
              <a:rPr lang="tr-TR" smtClean="0"/>
              <a:t>12.06.2022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AD93E-43F3-4843-99FC-C6CBC2CE200B}" type="datetime1">
              <a:rPr lang="tr-TR" smtClean="0"/>
              <a:t>12.06.2022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1BD1A-D3FA-4E95-9613-FDD35DF9BC78}" type="datetime1">
              <a:rPr lang="tr-TR" smtClean="0"/>
              <a:t>12.06.2022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FB67-A64D-4730-84CA-98BB482D1966}" type="datetime1">
              <a:rPr lang="tr-TR" smtClean="0"/>
              <a:t>12.06.2022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8ED87-0FC6-4E54-BCB0-73CEE2AD00E2}" type="datetime1">
              <a:rPr lang="tr-TR" smtClean="0"/>
              <a:t>12.06.2022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88C0-C746-4ACA-9503-F884F47F7FC7}" type="datetime1">
              <a:rPr lang="tr-TR" smtClean="0"/>
              <a:t>12.06.2022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D855-CA4A-433B-BBBC-434FA724EE72}" type="datetime1">
              <a:rPr lang="tr-TR" smtClean="0"/>
              <a:t>12.06.2022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3532-FA40-4B85-AF99-1995BE36ACF9}" type="datetime1">
              <a:rPr lang="tr-TR" smtClean="0"/>
              <a:t>12.06.2022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71536-0B11-4ABB-BCAA-D004F513D82D}" type="datetime1">
              <a:rPr lang="tr-TR" smtClean="0"/>
              <a:t>12.06.2022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F7D23-94A6-48B0-BBAF-2CBAFC45FE8C}" type="datetime1">
              <a:rPr lang="tr-TR" smtClean="0"/>
              <a:t>12.06.2022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1BE1-207A-431B-B89D-C4BF88B91B58}" type="datetime1">
              <a:rPr lang="tr-TR" smtClean="0"/>
              <a:t>12.06.2022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9D760-82C6-42DA-8226-3B4087A3B729}" type="datetime1">
              <a:rPr lang="tr-TR" smtClean="0"/>
              <a:t>12.06.2022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media" Target="../media/media5.mp3"/><Relationship Id="rId7" Type="http://schemas.openxmlformats.org/officeDocument/2006/relationships/image" Target="../media/image18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5.mp3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W2eUcFMCU4" TargetMode="External"/><Relationship Id="rId7" Type="http://schemas.openxmlformats.org/officeDocument/2006/relationships/hyperlink" Target="https://www.youtube.com/watch?v=2GFZ5ZKuvYg" TargetMode="External"/><Relationship Id="rId2" Type="http://schemas.openxmlformats.org/officeDocument/2006/relationships/hyperlink" Target="https://www.youtube.com/watch?v=2JFqKRUB2v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5rF6kvyu1g" TargetMode="External"/><Relationship Id="rId5" Type="http://schemas.openxmlformats.org/officeDocument/2006/relationships/hyperlink" Target="https://www.youtube.com/watch?v=hoP5Ec_ERKA" TargetMode="External"/><Relationship Id="rId4" Type="http://schemas.openxmlformats.org/officeDocument/2006/relationships/hyperlink" Target="https://www.youtube.com/watch?v=DPYJQSA-x5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microsoft.com/office/2007/relationships/hdphoto" Target="../media/hdphoto4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11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7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hdphoto" Target="../media/hdphoto9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3415928" y="2209931"/>
            <a:ext cx="5040560" cy="1093571"/>
          </a:xfrm>
        </p:spPr>
        <p:txBody>
          <a:bodyPr/>
          <a:lstStyle/>
          <a:p>
            <a:r>
              <a:rPr lang="tr-TR" dirty="0" smtClean="0"/>
              <a:t>WEEK-1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</a:t>
            </a:fld>
            <a:endParaRPr lang="tr-T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4" y="483216"/>
            <a:ext cx="2645869" cy="346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57" y="3353916"/>
            <a:ext cx="39433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7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24" y="199962"/>
            <a:ext cx="6945980" cy="6139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23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96336" y="247407"/>
            <a:ext cx="609600" cy="609600"/>
          </a:xfrm>
          <a:prstGeom prst="rect">
            <a:avLst/>
          </a:prstGeom>
        </p:spPr>
      </p:pic>
      <p:pic>
        <p:nvPicPr>
          <p:cNvPr id="3" name="024 English for Life - Speaking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96336" y="13407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5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ASKING AND GIVING DIRECTIONS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>
                <a:hlinkClick r:id="rId2"/>
              </a:rPr>
              <a:t>https://www.youtube.com/watch?v=-_YoeEY8FPM</a:t>
            </a:r>
          </a:p>
          <a:p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</a:t>
            </a:r>
            <a:r>
              <a:rPr lang="tr-TR" dirty="0" smtClean="0">
                <a:hlinkClick r:id="rId2"/>
              </a:rPr>
              <a:t>www.youtube.com/watch?v=2JFqKRUB2vc</a:t>
            </a:r>
            <a:r>
              <a:rPr lang="tr-TR" dirty="0" smtClean="0"/>
              <a:t> </a:t>
            </a:r>
            <a:br>
              <a:rPr lang="tr-TR" dirty="0" smtClean="0"/>
            </a:br>
            <a:endParaRPr lang="tr-TR" dirty="0" smtClean="0"/>
          </a:p>
          <a:p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www.youtube.com/watch?v=7W2eUcFMCU4</a:t>
            </a:r>
            <a:endParaRPr lang="tr-TR" dirty="0" smtClean="0"/>
          </a:p>
          <a:p>
            <a:r>
              <a:rPr lang="tr-TR" dirty="0">
                <a:hlinkClick r:id="rId4"/>
              </a:rPr>
              <a:t>https://</a:t>
            </a:r>
            <a:r>
              <a:rPr lang="tr-TR" dirty="0" smtClean="0">
                <a:hlinkClick r:id="rId4"/>
              </a:rPr>
              <a:t>www.youtube.com/watch?v=DPYJQSA-x50</a:t>
            </a:r>
            <a:r>
              <a:rPr lang="tr-TR" dirty="0"/>
              <a:t> </a:t>
            </a:r>
            <a:br>
              <a:rPr lang="tr-TR" dirty="0"/>
            </a:br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www.youtube.com/watch?v=7W2eUcFMCU4</a:t>
            </a:r>
            <a:r>
              <a:rPr lang="tr-TR" dirty="0" smtClean="0"/>
              <a:t> </a:t>
            </a:r>
            <a:endParaRPr lang="tr-TR" dirty="0"/>
          </a:p>
          <a:p>
            <a:r>
              <a:rPr lang="tr-TR" dirty="0">
                <a:hlinkClick r:id="rId5"/>
              </a:rPr>
              <a:t>https://</a:t>
            </a:r>
            <a:r>
              <a:rPr lang="tr-TR" smtClean="0">
                <a:hlinkClick r:id="rId5"/>
              </a:rPr>
              <a:t>www.youtube.com/watch?v=hoP5Ec_ERKA</a:t>
            </a:r>
            <a:r>
              <a:rPr lang="tr-TR" smtClean="0"/>
              <a:t> </a:t>
            </a:r>
            <a:r>
              <a:rPr lang="tr-TR"/>
              <a:t/>
            </a:r>
            <a:br>
              <a:rPr lang="tr-TR"/>
            </a:br>
            <a:r>
              <a:rPr lang="tr-TR">
                <a:hlinkClick r:id="rId6"/>
              </a:rPr>
              <a:t>https</a:t>
            </a:r>
            <a:r>
              <a:rPr lang="tr-TR">
                <a:hlinkClick r:id="rId6"/>
              </a:rPr>
              <a:t>://</a:t>
            </a:r>
            <a:r>
              <a:rPr lang="tr-TR" smtClean="0">
                <a:hlinkClick r:id="rId6"/>
              </a:rPr>
              <a:t>www.youtube.com/watch?v=O5rF6kvyu1g</a:t>
            </a:r>
            <a:r>
              <a:rPr lang="tr-TR" smtClean="0"/>
              <a:t> </a:t>
            </a:r>
            <a:r>
              <a:rPr lang="tr-TR"/>
              <a:t/>
            </a:r>
            <a:br>
              <a:rPr lang="tr-TR"/>
            </a:br>
            <a:r>
              <a:rPr lang="tr-TR">
                <a:hlinkClick r:id="rId7"/>
              </a:rPr>
              <a:t>https://</a:t>
            </a:r>
            <a:r>
              <a:rPr lang="tr-TR" smtClean="0">
                <a:hlinkClick r:id="rId7"/>
              </a:rPr>
              <a:t>www.youtube.com/watch?v=2GFZ5ZKuvYg</a:t>
            </a:r>
            <a:r>
              <a:rPr lang="tr-TR" smtClean="0"/>
              <a:t> </a:t>
            </a:r>
            <a:endParaRPr lang="tr-TR" dirty="0" smtClean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406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11" y="476672"/>
            <a:ext cx="6732265" cy="224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3140968"/>
            <a:ext cx="62388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85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</a:t>
            </a:fld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50" y="1142180"/>
            <a:ext cx="6828048" cy="118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09996"/>
            <a:ext cx="6820124" cy="295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19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57356" y="340122"/>
            <a:ext cx="609600" cy="609600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744894" y="1549278"/>
            <a:ext cx="13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00.00-00.16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7744894" y="3519978"/>
            <a:ext cx="13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00.16-00.52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955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pic>
        <p:nvPicPr>
          <p:cNvPr id="2" name="019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7356" y="340122"/>
            <a:ext cx="609600" cy="609600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7775231" y="3212976"/>
            <a:ext cx="13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00.52-1.23</a:t>
            </a:r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7125"/>
            <a:ext cx="7025244" cy="1415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5" y="2216726"/>
            <a:ext cx="7696034" cy="2361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29" y="4949352"/>
            <a:ext cx="6489626" cy="121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Metin kutusu 12"/>
          <p:cNvSpPr txBox="1"/>
          <p:nvPr/>
        </p:nvSpPr>
        <p:spPr>
          <a:xfrm>
            <a:off x="7198187" y="4949352"/>
            <a:ext cx="13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1.23-1.37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21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pic>
        <p:nvPicPr>
          <p:cNvPr id="2" name="019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7356" y="340122"/>
            <a:ext cx="609600" cy="609600"/>
          </a:xfrm>
          <a:prstGeom prst="rect">
            <a:avLst/>
          </a:prstGeom>
        </p:spPr>
      </p:pic>
      <p:sp>
        <p:nvSpPr>
          <p:cNvPr id="13" name="Metin kutusu 12"/>
          <p:cNvSpPr txBox="1"/>
          <p:nvPr/>
        </p:nvSpPr>
        <p:spPr>
          <a:xfrm>
            <a:off x="7555734" y="1484784"/>
            <a:ext cx="136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1.37-</a:t>
            </a:r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7850"/>
            <a:ext cx="7174541" cy="159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65" y="764704"/>
            <a:ext cx="8172751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7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0" y="620688"/>
            <a:ext cx="6985449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20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03848" y="53218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9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1" y="548681"/>
            <a:ext cx="8437035" cy="145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4" y="2128837"/>
            <a:ext cx="7200415" cy="381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021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57356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6" y="408200"/>
            <a:ext cx="8027651" cy="30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73</Words>
  <Application>Microsoft Office PowerPoint</Application>
  <PresentationFormat>Ekran Gösterisi (4:3)</PresentationFormat>
  <Paragraphs>34</Paragraphs>
  <Slides>11</Slides>
  <Notes>0</Notes>
  <HiddenSlides>0</HiddenSlides>
  <MMClips>7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Ofis Teması</vt:lpstr>
      <vt:lpstr>WEEK-1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ASKING AND GIVING DIRECTIONS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WEEK-1</dc:title>
  <dc:creator>Muhammed İlker Kabakcı</dc:creator>
  <cp:lastModifiedBy>hp</cp:lastModifiedBy>
  <cp:revision>32</cp:revision>
  <dcterms:created xsi:type="dcterms:W3CDTF">2021-02-23T08:26:56Z</dcterms:created>
  <dcterms:modified xsi:type="dcterms:W3CDTF">2022-06-12T09:34:37Z</dcterms:modified>
</cp:coreProperties>
</file>